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A13F18-94E3-2869-DA70-BE93D76A8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8BB73-EC2A-98F7-4FDA-DA3CDA136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3A3FF6-174C-EB25-5FF8-B5F32E863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BFCAF-5A8F-415B-AEA8-0AECE07595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680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2FCAB9-17B6-907F-58F1-13A04323E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5C0CA0-234F-BAA0-A5D5-3A22DAF46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B670B-3422-D14E-F285-E0C23CE94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0ACD2-637E-4155-A4F6-D07DA02E58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1632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5C4F70-85C3-9E22-7AC2-0455A66EE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2DF9F6-99F9-E753-3A4D-22FCADFF5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FDD448-FA46-4AC2-0571-EB1297716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D86CB-2BD3-4FD4-95B0-2F046B6E28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8341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12185-083D-293F-71A3-EEFB31EFD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17A257-4E7F-B8C3-4A13-74CC31BCC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093A9-01F3-B0C2-23DD-A92A93C6F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48D34-E6E5-4556-8301-F7897A0F72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1833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D2C204-95CB-9B57-0829-9AC1C3577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84E42-8D7F-5931-C777-FBC208644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2B655-D058-2E9A-FECF-281B0DF7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A42DA-8D86-4D33-90AA-ACF578E808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14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FD1251-FE33-6F95-1AD5-7D70A7CAA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CE5CA19-B207-09FF-D1E9-1D0D81A17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69C5F1-E3FD-51D4-F526-BCC3FD467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CC1CE-CC51-485D-A716-C876C598FF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7804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873738E-2EBE-4779-4686-654EE9473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63D3196-3533-4347-CFB6-C7542FC14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596AA2B-762D-20DC-AB1F-692647E27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97A27-8A25-41CE-91CC-3C315ABB17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164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A57428-642D-17DD-D04F-D1A16005A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D7620CE-E1BA-A029-D1B6-ABE433645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BC9624A-3CD8-1A40-6D7E-B8D998126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03FFD-C6D4-4D63-A1CF-4E5B075AE7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7053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B954C97-446B-A2BF-1934-A2DD76F0E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C026649-B7CE-C9EF-ED81-839D37413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A9C9849-01E9-5B2D-9339-6B6B947C0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13E8C-FC8F-469C-A8C9-07519B8EDC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8621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1D20E77-A252-17CF-284B-9A9F6A690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B4DA038-28ED-49F5-A0C1-95B5616F3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3AF24CD-2C5F-46EF-C6D1-B255A9132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FFE36-58E3-4AC8-BB37-6D355B0DFC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5907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19669FE-627C-2115-8059-EF4DECE84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83F2552-23F0-BB00-0612-52A754386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114B844-A786-61A5-95DB-047CB3459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042CF-6E7F-4E7D-8B21-BB3CF73856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584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FF217BA-AF70-15B7-FA96-1B285B2564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A4BE4E2F-1516-C217-B32B-A02DE139DF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42421-D237-F627-7218-3C185892C7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62D93-9F72-B89C-CDED-5A76947AC2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89F243-0322-013B-19A4-983A34C865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6EE90E7-A945-43F4-9FC9-883D02AC3D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9EF2E97-7BDD-2D40-3EC1-5B373E7B49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56642"/>
            <a:ext cx="9144000" cy="5544715"/>
          </a:xfrm>
        </p:spPr>
        <p:txBody>
          <a:bodyPr rtlCol="0">
            <a:norm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Home is home, however lowly,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Home is sweet when love is there,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Home is home when hearts are holy,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Earth has ne'er a spot so fair.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Jesus makes our home a heaven,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Sacred in the fireside warm;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After battling through the long day,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Home's a shelter from the storm.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CEE87564-C9A2-6703-F5F4-FF67F352BE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64705"/>
            <a:ext cx="9144000" cy="5400600"/>
          </a:xfrm>
        </p:spPr>
        <p:txBody>
          <a:bodyPr rtlCol="0">
            <a:norm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/>
              <a:t>Verse 2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To a little home in Bethany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Jesus loved to wend his way;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Tender hearts were waiting for him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In the evening of the day.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Jesus there dispelled the sadness,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There the humble meal he blessed;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There they worshipped him with gladness;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There his sacred form would rest.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51B5C47-A042-170F-83D8-467CA62647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0713"/>
            <a:ext cx="9144000" cy="5616575"/>
          </a:xfrm>
        </p:spPr>
        <p:txBody>
          <a:bodyPr rtlCol="0">
            <a:norm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Verse 3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Let us make our home the threshold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Of the city bright and fair,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Each the other's joy possessing,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Each the other's burden share.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In the storm of deep affliction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Let us seek the heavenly balm,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In life's tempest just remember</a:t>
            </a: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/>
              <a:t>Prayer will make the storm a calm.</a:t>
            </a:r>
          </a:p>
        </p:txBody>
      </p:sp>
      <p:sp>
        <p:nvSpPr>
          <p:cNvPr id="4099" name="TextBox 7">
            <a:extLst>
              <a:ext uri="{FF2B5EF4-FFF2-40B4-BE49-F238E27FC236}">
                <a16:creationId xmlns:a16="http://schemas.microsoft.com/office/drawing/2014/main" id="{D7D0B1B0-332F-513D-D1D9-297F10AD39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07075"/>
            <a:ext cx="60960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1545226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Arthur Smith Arnott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201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4</cp:revision>
  <dcterms:created xsi:type="dcterms:W3CDTF">2002-01-03T01:22:32Z</dcterms:created>
  <dcterms:modified xsi:type="dcterms:W3CDTF">2023-06-14T05:36:00Z</dcterms:modified>
</cp:coreProperties>
</file>